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A2B597-A0EE-4EF0-9B35-D397ED66314D}">
  <a:tblStyle styleId="{F6A2B597-A0EE-4EF0-9B35-D397ED6631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6" name="Google Shape;456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8" name="Google Shape;458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6" name="Google Shape;466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7" name="Google Shape;467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4" name="Google Shape;484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6" name="Google Shape;486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5" name="Google Shape;495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3" name="Google Shape;50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5" name="Google Shape;505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4" name="Google Shape;514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2" name="Google Shape;52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3" name="Google Shape;523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4" name="Google Shape;524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3" name="Google Shape;533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1" name="Google Shape;54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3" name="Google Shape;54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2" name="Google Shape;552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0" name="Google Shape;560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2" name="Google Shape;562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3" name="Google Shape;573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2" name="Google Shape;5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3" name="Google Shape;583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4" name="Google Shape;584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5" name="Google Shape;595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4" name="Google Shape;60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6" name="Google Shape;60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7" name="Google Shape;617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6" name="Google Shape;62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8" name="Google Shape;628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0" name="Google Shape;650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3" name="Google Shape;663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3" name="Google Shape;673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5" name="Google Shape;675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3" name="Google Shape;713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3" name="Google Shape;72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5" name="Google Shape;72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6" name="Google Shape;72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8" name="Google Shape;738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8" name="Google Shape;74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0" name="Google Shape;75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1" name="Google Shape;75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5" name="Google Shape;76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6" name="Google Shape;77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7" name="Google Shape;777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8" name="Google Shape;77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3" name="Google Shape;79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4" name="Google Shape;804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5" name="Google Shape;805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6" name="Google Shape;80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1" name="Google Shape;821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2" name="Google Shape;83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4" name="Google Shape;83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9" name="Google Shape;849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9" name="Google Shape;85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0" name="Google Shape;86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1" name="Google Shape;86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2" name="Google Shape;86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0" name="Google Shape;890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2" name="Google Shape;89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0" name="Google Shape;91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1" name="Google Shape;921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2" name="Google Shape;922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3" name="Google Shape;92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4" name="Google Shape;92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1" name="Google Shape;94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2" name="Google Shape;95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3" name="Google Shape;953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4" name="Google Shape;9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5" name="Google Shape;9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2" name="Google Shape;97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4" name="Google Shape;984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5" name="Google Shape;9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87" name="Google Shape;987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3" name="Google Shape;9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6" name="Google Shape;99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9" name="Google Shape;99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1" name="Google Shape;1001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5" name="Google Shape;1005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06" name="Google Shape;10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9" name="Google Shape;100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751475"/>
            <a:ext cx="1828800" cy="407203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48950" y="891063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By: Dharani Kumar Krishnan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TCP Shell Script</a:t>
            </a:r>
            <a:endParaRPr/>
          </a:p>
        </p:txBody>
      </p:sp>
      <p:sp>
        <p:nvSpPr>
          <p:cNvPr id="1120" name="Google Shape;1120;p63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3"/>
          <p:cNvSpPr txBox="1"/>
          <p:nvPr/>
        </p:nvSpPr>
        <p:spPr>
          <a:xfrm>
            <a:off x="2417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Metasploit / MSFvenom: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MSFvenom (in Metasploit) to find a PHP reverse TCP shell script, create a shell.php payload and Meterpreter session.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Cadaver: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connect to the Apache server and add shell.php payload.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3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63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126" name="Google Shape;112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63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1" name="Google Shape;1131;p63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Successfully added the PHP reverse TCP payload script (shell.php)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a Meterpreter session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access, more directories on the server and a flag.txt.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3" name="Google Shape;1133;p63"/>
          <p:cNvPicPr preferRelativeResize="0"/>
          <p:nvPr/>
        </p:nvPicPr>
        <p:blipFill rotWithShape="1">
          <a:blip r:embed="rId3">
            <a:alphaModFix/>
          </a:blip>
          <a:srcRect t="6922" b="37339"/>
          <a:stretch/>
        </p:blipFill>
        <p:spPr>
          <a:xfrm>
            <a:off x="4893425" y="1480550"/>
            <a:ext cx="3973124" cy="8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05287-7212-4B7A-B2C1-7AB80D1CF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25" y="3368622"/>
            <a:ext cx="3973124" cy="894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8F912-9B57-44FD-BC4E-B8101C3FF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951" y="2401305"/>
            <a:ext cx="4018318" cy="9626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2" name="Google Shape;1142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48" name="Google Shape;1148;p65"/>
          <p:cNvSpPr/>
          <p:nvPr/>
        </p:nvSpPr>
        <p:spPr>
          <a:xfrm flipH="1">
            <a:off x="275400" y="3715575"/>
            <a:ext cx="8593200" cy="1034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65"/>
          <p:cNvSpPr txBox="1">
            <a:spLocks noGrp="1"/>
          </p:cNvSpPr>
          <p:nvPr>
            <p:ph type="subTitle" idx="1"/>
          </p:nvPr>
        </p:nvSpPr>
        <p:spPr>
          <a:xfrm>
            <a:off x="2235175" y="3811325"/>
            <a:ext cx="6220200" cy="74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port scan occured between 17:18 (5:18pm).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62 packets were sent to IP 192.168.1.8 (attacker).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Based on port scan User Agent was a Linux Machine.</a:t>
            </a:r>
            <a:endParaRPr sz="1200" dirty="0"/>
          </a:p>
        </p:txBody>
      </p:sp>
      <p:sp>
        <p:nvSpPr>
          <p:cNvPr id="1151" name="Google Shape;1151;p65"/>
          <p:cNvSpPr txBox="1"/>
          <p:nvPr/>
        </p:nvSpPr>
        <p:spPr>
          <a:xfrm>
            <a:off x="605550" y="3990450"/>
            <a:ext cx="3000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AAF1C-0F46-46B4-AE31-39AAA3DA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" y="599491"/>
            <a:ext cx="9144000" cy="28112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6"/>
          <p:cNvSpPr/>
          <p:nvPr/>
        </p:nvSpPr>
        <p:spPr>
          <a:xfrm flipH="1">
            <a:off x="275400" y="3715575"/>
            <a:ext cx="8593200" cy="1034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>
            <a:spLocks noGrp="1"/>
          </p:cNvSpPr>
          <p:nvPr>
            <p:ph type="subTitle" idx="1"/>
          </p:nvPr>
        </p:nvSpPr>
        <p:spPr>
          <a:xfrm>
            <a:off x="2235175" y="3735125"/>
            <a:ext cx="6878100" cy="994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Requested occurred at 15:21 (3:21 pm).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2 request were made to secret_folder.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file requested was access.log and this secret_folder contained a “Personal Note” with user Ryan’s credentials and how to get to the server.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159" name="Google Shape;1159;p66"/>
          <p:cNvSpPr txBox="1"/>
          <p:nvPr/>
        </p:nvSpPr>
        <p:spPr>
          <a:xfrm>
            <a:off x="605550" y="3990450"/>
            <a:ext cx="3000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69E80-9D14-4E81-B0E9-E9971323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0" y="678136"/>
            <a:ext cx="7695644" cy="29125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7" name="Google Shape;1167;p67"/>
          <p:cNvSpPr/>
          <p:nvPr/>
        </p:nvSpPr>
        <p:spPr>
          <a:xfrm flipH="1">
            <a:off x="273150" y="1829838"/>
            <a:ext cx="2298600" cy="1900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67"/>
          <p:cNvSpPr txBox="1"/>
          <p:nvPr/>
        </p:nvSpPr>
        <p:spPr>
          <a:xfrm>
            <a:off x="273150" y="1829838"/>
            <a:ext cx="2063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67"/>
          <p:cNvSpPr txBox="1"/>
          <p:nvPr/>
        </p:nvSpPr>
        <p:spPr>
          <a:xfrm>
            <a:off x="228375" y="2326163"/>
            <a:ext cx="22611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19,987 requests were made in the attack.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19984 requests had been made before the attacker </a:t>
            </a:r>
            <a:b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discovered the password.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E8FD3-FF8C-4EC6-9C2A-AA2D4458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08" y="1004835"/>
            <a:ext cx="6307653" cy="32657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65;p67">
            <a:extLst>
              <a:ext uri="{FF2B5EF4-FFF2-40B4-BE49-F238E27FC236}">
                <a16:creationId xmlns:a16="http://schemas.microsoft.com/office/drawing/2014/main" id="{7BCDF3DD-DF75-4631-81E9-1058546EF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algn="l"/>
            <a:r>
              <a:rPr lang="en-US" sz="18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Analysis: </a:t>
            </a:r>
            <a:r>
              <a:rPr lang="en-US" sz="18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Identifying the Reverse Shell</a:t>
            </a:r>
            <a:b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The reverse shell was identified with the following Kibana script:</a:t>
            </a:r>
            <a:b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○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192.168.1.105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destination.ip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192.168.1.8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destination.port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&gt; 0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network.protocol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*)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http.response.body.bytes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: (not *)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source.port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80 or 22)</a:t>
            </a:r>
            <a:endParaRPr lang="en-US" sz="12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D2C0CF-74FA-42EC-BE1A-8A8E29B1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" y="1579894"/>
            <a:ext cx="8673881" cy="252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2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7" name="Google Shape;1177;p68"/>
          <p:cNvSpPr/>
          <p:nvPr/>
        </p:nvSpPr>
        <p:spPr>
          <a:xfrm flipH="1">
            <a:off x="4572000" y="3290546"/>
            <a:ext cx="4046700" cy="1174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 txBox="1">
            <a:spLocks noGrp="1"/>
          </p:cNvSpPr>
          <p:nvPr>
            <p:ph type="subTitle" idx="1"/>
          </p:nvPr>
        </p:nvSpPr>
        <p:spPr>
          <a:xfrm>
            <a:off x="4472400" y="3784346"/>
            <a:ext cx="4683900" cy="680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136 request were made to the WebDav directory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files requested were payload.php and passwd.dav</a:t>
            </a:r>
            <a:endParaRPr sz="1200" dirty="0"/>
          </a:p>
        </p:txBody>
      </p:sp>
      <p:sp>
        <p:nvSpPr>
          <p:cNvPr id="1179" name="Google Shape;1179;p68"/>
          <p:cNvSpPr txBox="1"/>
          <p:nvPr/>
        </p:nvSpPr>
        <p:spPr>
          <a:xfrm>
            <a:off x="4720229" y="3355346"/>
            <a:ext cx="19362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F3FF4-E51D-4D4C-9BCF-1FB8DA45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60" y="813028"/>
            <a:ext cx="4975139" cy="1976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968FD-82DE-4BA4-89FF-DA57A95D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20" y="855702"/>
            <a:ext cx="3851552" cy="38254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6" name="Google Shape;1186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17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2"/>
          </p:nvPr>
        </p:nvSpPr>
        <p:spPr>
          <a:xfrm>
            <a:off x="37375" y="1604700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kind of alarm can be set to detect future port scans?</a:t>
            </a:r>
            <a:endParaRPr b="1" i="1" dirty="0"/>
          </a:p>
          <a:p>
            <a:pPr algn="l"/>
            <a:r>
              <a:rPr lang="en-CA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Search criteria:</a:t>
            </a:r>
          </a:p>
          <a:p>
            <a:pPr algn="l"/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destination.ip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192.168.1.105 and </a:t>
            </a:r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</a:t>
            </a: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192.168.1.105) and </a:t>
            </a:r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destination.port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443 or 80)</a:t>
            </a:r>
          </a:p>
          <a:p>
            <a:pPr algn="l"/>
            <a:r>
              <a:rPr lang="en-CA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Report criteria:</a:t>
            </a: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Number of ports accessed per source IP per second.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threshold would you set to activate this alarm?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Alert email and log when &gt; 3 none port 403 or port 80 scans detected at the same timestamp from the same IP occur.</a:t>
            </a:r>
          </a:p>
        </p:txBody>
      </p:sp>
      <p:sp>
        <p:nvSpPr>
          <p:cNvPr id="1193" name="Google Shape;1193;p70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4" name="Google Shape;1194;p7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70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6" name="Google Shape;1196;p70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What configurations can be set on the host to mitigate port scans?</a:t>
            </a:r>
            <a:endParaRPr sz="1000"/>
          </a:p>
        </p:txBody>
      </p:sp>
      <p:sp>
        <p:nvSpPr>
          <p:cNvPr id="1198" name="Google Shape;1198;p70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rule in to a firewall or IDS to block any IP address that attempts to access more than 3 ports.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deny list of User Agents to be applied to firewall rules or an IDS.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Close off any ports that are non essential to business.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04" name="Google Shape;1204;p71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5" name="Google Shape;1205;p71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71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7" name="Google Shape;1207;p71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ubTitle" idx="2"/>
          </p:nvPr>
        </p:nvSpPr>
        <p:spPr>
          <a:xfrm>
            <a:off x="12300" y="1476075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kind of alarm can be set to detect future unauthorized access?</a:t>
            </a:r>
            <a:endParaRPr lang="en" sz="11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Search criteria: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 err="1">
                <a:solidFill>
                  <a:schemeClr val="dk1"/>
                </a:solidFill>
              </a:rPr>
              <a:t>http.request.method</a:t>
            </a:r>
            <a:r>
              <a:rPr lang="en-US" dirty="0">
                <a:solidFill>
                  <a:schemeClr val="dk1"/>
                </a:solidFill>
              </a:rPr>
              <a:t> : "get" and </a:t>
            </a:r>
            <a:r>
              <a:rPr lang="en-US" dirty="0" err="1">
                <a:solidFill>
                  <a:schemeClr val="dk1"/>
                </a:solidFill>
              </a:rPr>
              <a:t>user_agent.original</a:t>
            </a:r>
            <a:endParaRPr lang="en-US" dirty="0">
              <a:solidFill>
                <a:schemeClr val="dk1"/>
              </a:solidFill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:"Mozilla/4.0 (Hydra)" and </a:t>
            </a:r>
            <a:r>
              <a:rPr lang="en-US" dirty="0" err="1">
                <a:solidFill>
                  <a:schemeClr val="dk1"/>
                </a:solidFill>
              </a:rPr>
              <a:t>url.path</a:t>
            </a:r>
            <a:r>
              <a:rPr lang="en-US" dirty="0">
                <a:solidFill>
                  <a:schemeClr val="dk1"/>
                </a:solidFill>
              </a:rPr>
              <a:t> :"/</a:t>
            </a:r>
            <a:r>
              <a:rPr lang="en-US" dirty="0" err="1">
                <a:solidFill>
                  <a:schemeClr val="dk1"/>
                </a:solidFill>
              </a:rPr>
              <a:t>company_folders</a:t>
            </a:r>
            <a:r>
              <a:rPr lang="en-US" dirty="0">
                <a:solidFill>
                  <a:schemeClr val="dk1"/>
                </a:solidFill>
              </a:rPr>
              <a:t>/</a:t>
            </a:r>
            <a:r>
              <a:rPr lang="en-US" dirty="0" err="1">
                <a:solidFill>
                  <a:schemeClr val="dk1"/>
                </a:solidFill>
              </a:rPr>
              <a:t>secret_folder</a:t>
            </a:r>
            <a:r>
              <a:rPr lang="en-US" dirty="0">
                <a:solidFill>
                  <a:schemeClr val="dk1"/>
                </a:solidFill>
              </a:rPr>
              <a:t>/" and status :(Error or OK)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Report criteria: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Number of times Error (401) response detected in 10 second interval.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threshold would you set to activate this alarm?</a:t>
            </a:r>
            <a:endParaRPr sz="11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dirty="0">
              <a:solidFill>
                <a:schemeClr val="dk1"/>
              </a:solidFill>
            </a:endParaRP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Alert email and log when, on protected files and folders, &gt; 5 Error (401) responses occur at any time OR any OK (200) responses occur from non-trusted IPs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09" name="Google Shape;1209;p71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block unwanted access?</a:t>
            </a:r>
            <a:endParaRPr b="1" i="1"/>
          </a:p>
        </p:txBody>
      </p:sp>
      <p:sp>
        <p:nvSpPr>
          <p:cNvPr id="1210" name="Google Shape;1210;p71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</a:rPr>
              <a:t>Turn off the directory listing: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apache2.conf remove “Indexes” from &lt;Directory /var/www/&gt; &lt;/Directory&gt; under “Options”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access list of known IPs and devices to be applied to firewall or IDS.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a rule to block excessive amounts of traffic from unknown IPs and devices.</a:t>
            </a:r>
            <a:endParaRPr dirty="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deny list of IPs and devices (if needed) to firewall or IDS.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1" name="Google Shape;1021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3" name="Google Shape;102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4" name="Google Shape;102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26" name="Google Shape;102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7" name="Google Shape;102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" name="Google Shape;1034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6" name="Google Shape;1216;p72"/>
          <p:cNvSpPr txBox="1">
            <a:spLocks noGrp="1"/>
          </p:cNvSpPr>
          <p:nvPr>
            <p:ph type="subTitle" idx="2"/>
          </p:nvPr>
        </p:nvSpPr>
        <p:spPr>
          <a:xfrm>
            <a:off x="37375" y="1604700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kind of alarm can be set to detect future brute force attacks?</a:t>
            </a:r>
            <a:endParaRPr sz="9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Alarms can be set off when: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 are an excessive amount of 401 (unauthorized) responses.</a:t>
            </a:r>
            <a:endParaRPr sz="10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There is an excess or abnormal amount of traffic from a single IP or device.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threshold would you set to activate this alarm?</a:t>
            </a:r>
            <a:endParaRPr sz="11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Thresholds that activate the alarm: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there are 3 or more unsuccessful logins.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there is a sudden increase of traffic from a single IP or device outside of the trusted list.</a:t>
            </a:r>
            <a:endParaRPr sz="1000"/>
          </a:p>
        </p:txBody>
      </p:sp>
      <p:sp>
        <p:nvSpPr>
          <p:cNvPr id="1217" name="Google Shape;1217;p72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block brute force attacks?</a:t>
            </a:r>
            <a:endParaRPr b="1" i="1"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Create / add a access list of known IPs and devices to a firewall or IDS. 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Create a rule to block any traffic returning an excess amount of 401 response codes.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Lockout an account with an excess amount of bad logins.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Add IPs or devices to a deny list if they are creating an excessive amount of traffic.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Set up Fail2ban in the fail2ban.conf and jail.conf files found in /etc folder.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9" name="Google Shape;1219;p72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72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2" name="Google Shape;1222;p72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28" name="Google Shape;1228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6023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kind of alarm can be set to detect future access to this directory?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Alarms can be set off when:</a:t>
            </a:r>
            <a:endParaRPr lang="en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Search criteria: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</a:rPr>
              <a:t>http.request.method</a:t>
            </a:r>
            <a:r>
              <a:rPr lang="en-US" dirty="0">
                <a:solidFill>
                  <a:schemeClr val="dk1"/>
                </a:solidFill>
              </a:rPr>
              <a:t> : * and </a:t>
            </a:r>
            <a:r>
              <a:rPr lang="en-US" dirty="0" err="1">
                <a:solidFill>
                  <a:schemeClr val="dk1"/>
                </a:solidFill>
              </a:rPr>
              <a:t>url.path</a:t>
            </a:r>
            <a:r>
              <a:rPr lang="en-US" dirty="0">
                <a:solidFill>
                  <a:schemeClr val="dk1"/>
                </a:solidFill>
              </a:rPr>
              <a:t>: *</a:t>
            </a:r>
            <a:r>
              <a:rPr lang="en-US" dirty="0" err="1">
                <a:solidFill>
                  <a:schemeClr val="dk1"/>
                </a:solidFill>
              </a:rPr>
              <a:t>webdav</a:t>
            </a:r>
            <a:r>
              <a:rPr lang="en-US" dirty="0">
                <a:solidFill>
                  <a:schemeClr val="dk1"/>
                </a:solidFill>
              </a:rPr>
              <a:t>* and </a:t>
            </a:r>
            <a:r>
              <a:rPr lang="en-US" dirty="0" err="1">
                <a:solidFill>
                  <a:schemeClr val="dk1"/>
                </a:solidFill>
              </a:rPr>
              <a:t>source.ip</a:t>
            </a:r>
            <a:r>
              <a:rPr lang="en-US" dirty="0">
                <a:solidFill>
                  <a:schemeClr val="dk1"/>
                </a:solidFill>
              </a:rPr>
              <a:t>: (not 192.168.1.150 or 192.168.1.1)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/>
              <a:t>What threshold would you set to activate this alarm?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lang="en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Alert email and log when requests are made, on protected files and folders, from non-trusted IPs</a:t>
            </a:r>
            <a:endParaRPr lang="en-US" dirty="0"/>
          </a:p>
        </p:txBody>
      </p:sp>
      <p:sp>
        <p:nvSpPr>
          <p:cNvPr id="1229" name="Google Shape;1229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557000" cy="533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control access?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73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1" name="Google Shape;1231;p73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3" name="Google Shape;1233;p73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3"/>
          <p:cNvSpPr txBox="1">
            <a:spLocks noGrp="1"/>
          </p:cNvSpPr>
          <p:nvPr>
            <p:ph type="subTitle" idx="2"/>
          </p:nvPr>
        </p:nvSpPr>
        <p:spPr>
          <a:xfrm>
            <a:off x="4465475" y="2047275"/>
            <a:ext cx="4690800" cy="2713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Limit access to the WebDav server to those IPs or devices within the company’s network.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access list of known IPs, devices and users to a firewall or IDS.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rule to block unknown IPs and devices to a firewall or IDS.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Add restrictions and rules as to who can access or use the web server.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 strong passwords</a:t>
            </a:r>
            <a:r>
              <a:rPr lang="en">
                <a:solidFill>
                  <a:schemeClr val="dk1"/>
                </a:solidFill>
              </a:rPr>
              <a:t> and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regular password changes.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 what information is allowed on the server. Ex. create a rule against storing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credentials on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6416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What kind of alarm can be set to detect future file uploads?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Alarms can be set off when: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file is created or added to the server.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file extension like .php or any other server side scripting language extension is detected.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new outbound connection to a new port / machine is detected.</a:t>
            </a:r>
            <a:endParaRPr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/>
              <a:t>What threshold would you set to activate this alarm?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Thresholds that activate the alarm: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Anytime a file or script file is created or added to the server.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Anytime a new IP or device accesses the server.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641600" cy="533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What configuration can be set on the host to block file uploads?</a:t>
            </a:r>
            <a:endParaRPr sz="1400"/>
          </a:p>
        </p:txBody>
      </p:sp>
      <p:sp>
        <p:nvSpPr>
          <p:cNvPr id="1242" name="Google Shape;1242;p74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3" name="Google Shape;1243;p74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74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5" name="Google Shape;1245;p74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74"/>
          <p:cNvSpPr txBox="1">
            <a:spLocks noGrp="1"/>
          </p:cNvSpPr>
          <p:nvPr>
            <p:ph type="subTitle" idx="2"/>
          </p:nvPr>
        </p:nvSpPr>
        <p:spPr>
          <a:xfrm>
            <a:off x="4465475" y="1894875"/>
            <a:ext cx="4690800" cy="3009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onfigure </a:t>
            </a:r>
            <a:r>
              <a:rPr lang="en">
                <a:solidFill>
                  <a:schemeClr val="dk1"/>
                </a:solidFill>
              </a:rPr>
              <a:t>a stateful firewall / IDS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detect when an original outbound connection to a new port and machine happens.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access list of known IPs, devices and users to a firewall or IDS.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Close off any ports that are non essential to business.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Add a rule to block traffic to any default ports tools such as Meterpreter use for connection.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deny list of any IPs and devices trying to access port 4444 (Meterpreters default)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46" name="Google Shape;1046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85FE6-C41F-48A3-B05F-9AF169D5EA08}"/>
              </a:ext>
            </a:extLst>
          </p:cNvPr>
          <p:cNvSpPr txBox="1"/>
          <p:nvPr/>
        </p:nvSpPr>
        <p:spPr>
          <a:xfrm>
            <a:off x="7001501" y="682753"/>
            <a:ext cx="18542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lang="en-CA"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Address Range: 192.168.1.0/24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Netmask: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255.255.255.0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Gateway: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</a:t>
            </a:r>
            <a:r>
              <a:rPr lang="en-CA" sz="1100" dirty="0">
                <a:solidFill>
                  <a:schemeClr val="dk1"/>
                </a:solidFill>
              </a:rPr>
              <a:t>Windows XP/7/2008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Red vs Blue-VM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 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Kali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</a:t>
            </a:r>
            <a:r>
              <a:rPr lang="en-CA" sz="1100" dirty="0">
                <a:solidFill>
                  <a:schemeClr val="dk1"/>
                </a:solidFill>
              </a:rPr>
              <a:t>Kali-VM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ELK-VM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</a:t>
            </a:r>
            <a:r>
              <a:rPr lang="en-CA" sz="1100" dirty="0">
                <a:solidFill>
                  <a:schemeClr val="dk1"/>
                </a:solidFill>
              </a:rPr>
              <a:t>Capstone-VM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B4D4B-1211-4472-AAED-3897BC31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6" y="802857"/>
            <a:ext cx="610552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0" name="Google Shape;1060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67" name="Google Shape;1067;p59"/>
          <p:cNvGraphicFramePr/>
          <p:nvPr>
            <p:extLst>
              <p:ext uri="{D42A27DB-BD31-4B8C-83A1-F6EECF244321}">
                <p14:modId xmlns:p14="http://schemas.microsoft.com/office/powerpoint/2010/main" val="867580910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Host Machine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10 Hyper-V gateway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Tester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1 (Capstone)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running the vulnerable Apache web server.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SEIM the Elastic Search, Logstash, Kibana.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1"/>
          </p:nvPr>
        </p:nvSpPr>
        <p:spPr>
          <a:xfrm>
            <a:off x="-14800" y="675975"/>
            <a:ext cx="88008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4" name="Google Shape;1074;p60"/>
          <p:cNvGraphicFramePr/>
          <p:nvPr/>
        </p:nvGraphicFramePr>
        <p:xfrm>
          <a:off x="290000" y="1201900"/>
          <a:ext cx="8571825" cy="356594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199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Directory List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is a web server function that displays the directory contents when there is no index file in a specific website directory or when the function is left on.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is dangerous to leave this function turned on because it leads to information disclosure on the web server. Ex. exposed folder structures and files.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Password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in this case is when a wordlist is used against a user to guess/submit many passwords in order to find ultimately find the password that belongs to a user.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used a Brute Force Attack which allowed them to crack and gain user Ashton’s password.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TCP Shell Script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Executable file (payload) that can be uploaded to the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was able to upload a PHP reverse shell script using WebDav to gain access to the web server to then execute it.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Webserver Directory Listing</a:t>
            </a:r>
            <a:endParaRPr/>
          </a:p>
        </p:txBody>
      </p:sp>
      <p:sp>
        <p:nvSpPr>
          <p:cNvPr id="1080" name="Google Shape;1080;p61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1"/>
          <p:cNvSpPr txBox="1"/>
          <p:nvPr/>
        </p:nvSpPr>
        <p:spPr>
          <a:xfrm>
            <a:off x="3941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ifconfig: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discover the Kali Linux machine IP to then discover the subnet.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Nmap: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scan all IPs on the network (knowing the subnet from ifconfig) to return machines and services running.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2" name="Google Shape;1082;p61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083" name="Google Shape;108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4" name="Google Shape;108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61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086" name="Google Shape;108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7" name="Google Shape;108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61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089" name="Google Shape;108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0" name="Google Shape;109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61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Apache server located at 192.168.1.105.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list of directories on the Apache server in the Nmap result.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open ports of 22 and 80.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EA7A4-EDC0-4082-8B0C-048D4D5B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13" y="1421383"/>
            <a:ext cx="3585712" cy="34225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Vulnerable Password </a:t>
            </a:r>
            <a:endParaRPr/>
          </a:p>
        </p:txBody>
      </p:sp>
      <p:sp>
        <p:nvSpPr>
          <p:cNvPr id="1099" name="Google Shape;1099;p62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2"/>
          <p:cNvSpPr txBox="1"/>
          <p:nvPr/>
        </p:nvSpPr>
        <p:spPr>
          <a:xfrm>
            <a:off x="2417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Hydra: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run a list of common passwords against user Ashton.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Wordlist:</a:t>
            </a:r>
            <a:endParaRPr sz="1200"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 rockyou.txt was used to brute force attack user Aston’s password with Hydra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2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102" name="Google Shape;110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62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105" name="Google Shape;110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6" name="Google Shape;110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62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108" name="Google Shape;110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9" name="Google Shape;110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62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cracked user Ashton’s password with the wordlist.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Authentication into secret_folder that user Ashton had to access to.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“Personal Note” was then found with user Ryan’s credentials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2" name="Google Shape;1112;p62"/>
          <p:cNvPicPr preferRelativeResize="0"/>
          <p:nvPr/>
        </p:nvPicPr>
        <p:blipFill rotWithShape="1">
          <a:blip r:embed="rId3">
            <a:alphaModFix/>
          </a:blip>
          <a:srcRect l="1075" t="9347" r="2072" b="6285"/>
          <a:stretch/>
        </p:blipFill>
        <p:spPr>
          <a:xfrm>
            <a:off x="4893425" y="1480562"/>
            <a:ext cx="3973125" cy="152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62"/>
          <p:cNvPicPr preferRelativeResize="0"/>
          <p:nvPr/>
        </p:nvPicPr>
        <p:blipFill rotWithShape="1">
          <a:blip r:embed="rId4">
            <a:alphaModFix/>
          </a:blip>
          <a:srcRect l="901" t="3016"/>
          <a:stretch/>
        </p:blipFill>
        <p:spPr>
          <a:xfrm>
            <a:off x="4893425" y="3549650"/>
            <a:ext cx="3973124" cy="11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7ED31-3036-45D2-9AA5-924C5F52B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25" y="3029921"/>
            <a:ext cx="4040170" cy="4705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1883</Words>
  <Application>Microsoft Office PowerPoint</Application>
  <PresentationFormat>On-screen Show (16:9)</PresentationFormat>
  <Paragraphs>242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Roboto Light</vt:lpstr>
      <vt:lpstr>Roboto Thin</vt:lpstr>
      <vt:lpstr>Arial</vt:lpstr>
      <vt:lpstr>Roboto Black</vt:lpstr>
      <vt:lpstr>Roboto Medium</vt:lpstr>
      <vt:lpstr>Roboto</vt:lpstr>
      <vt:lpstr>Simple Light</vt:lpstr>
      <vt:lpstr>Capstone Engagement Assessment, Analysis,  and Hardening of a Vulnerable System  By: Dharani Kumar Krishnan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Webserver Directory Listing</vt:lpstr>
      <vt:lpstr>Exploitation: Vulnerable Password </vt:lpstr>
      <vt:lpstr>Exploitation: PHP Reverse TCP Shell Script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Identifying the Reverse Shell  The reverse shell was identified with the following Kibana script: ○ source.ip: 192.168.1.105 and destination.ip: 192.168.1.8 and destination.port &gt; 0 and network.protocol: (not *) and http.response.body.bytes : (not *) and source.port: (not 80 or 22)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  By: Dharani Kumar Krishnan</dc:title>
  <cp:lastModifiedBy>DharaniKumar Krishnan</cp:lastModifiedBy>
  <cp:revision>15</cp:revision>
  <dcterms:modified xsi:type="dcterms:W3CDTF">2021-05-19T18:15:52Z</dcterms:modified>
</cp:coreProperties>
</file>